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1" r:id="rId5"/>
    <p:sldId id="262" r:id="rId6"/>
    <p:sldId id="263" r:id="rId7"/>
    <p:sldId id="267" r:id="rId8"/>
    <p:sldId id="270" r:id="rId9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20" d="100"/>
          <a:sy n="120" d="100"/>
        </p:scale>
        <p:origin x="234" y="-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E7480B8-8A0A-4B56-8D54-E823DCC0F8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E057513-9C93-48C4-B8CC-06DEEABEBE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8A45D-0270-4B85-BA84-29A26462B853}" type="datetime1">
              <a:rPr lang="pt-BR" smtClean="0"/>
              <a:t>19/11/2025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526431-228F-49AB-A288-2D3B4D5BF0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BF697D2-41EF-4DF0-B5BE-33D0275CE7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E9BC7-1D88-46B0-89EB-967B831C2B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42384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879B29-B324-4CB3-B9C9-1A3BB0F88CD5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433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683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6372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4EB379-06D1-44CD-80C8-096187295FC7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C732B9-82A8-45C4-976D-822ACC409CDD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C8518B-8377-41B6-9B96-12E790E48149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E661AF-0B74-4EE7-A109-4CEE3749C184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79E101-74A5-43BE-8E74-04C2FE42D6AB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0CA58C-FF46-4766-9E9B-E72B9B44FF89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666DD-2042-4EC4-9C9F-868D9F79DB8D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0B3305-99C5-4BCF-B4EA-119885D4E9F4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78DDE-E7E4-4622-BA10-1F47372DE173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D05E10-71A5-4067-831B-D57CDF04C08C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822D98-22A8-41D2-8B81-94C9C0F6C77D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243BA4-104E-4035-B79E-FB739DE7A669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A5BFCA-CDBB-48D1-B229-F34D96B746CD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34F18B-CA89-4A35-A6CA-8796BD54175D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96D4CD-C0A1-4E5F-AA3F-2E98C4D2A17C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BD1C24-9164-4C7B-8465-87C520346692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285A4C-0B52-4EE7-8847-A72082F31286}" type="datetime1">
              <a:rPr lang="pt-BR" noProof="0" smtClean="0"/>
              <a:t>19/11/2025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D665FD3-DBF9-45B5-AAA0-B0EECBA09184}" type="datetime1">
              <a:rPr lang="pt-BR" noProof="0" smtClean="0"/>
              <a:t>19/11/2025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 rtl="0"/>
            <a:r>
              <a:rPr lang="pt-PT" sz="8000" dirty="0" err="1">
                <a:latin typeface="72 Black" panose="020B0A04030603020204" pitchFamily="34" charset="0"/>
                <a:cs typeface="72 Black" panose="020B0A04030603020204" pitchFamily="34" charset="0"/>
              </a:rPr>
              <a:t>Clean</a:t>
            </a:r>
            <a:r>
              <a:rPr lang="pt-PT" sz="8000" dirty="0">
                <a:latin typeface="72 Black" panose="020B0A04030603020204" pitchFamily="34" charset="0"/>
                <a:cs typeface="72 Black" panose="020B0A04030603020204" pitchFamily="34" charset="0"/>
              </a:rPr>
              <a:t> </a:t>
            </a:r>
            <a:r>
              <a:rPr lang="pt-PT" sz="8000" dirty="0" err="1">
                <a:latin typeface="72 Black" panose="020B0A04030603020204" pitchFamily="34" charset="0"/>
                <a:cs typeface="72 Black" panose="020B0A04030603020204" pitchFamily="34" charset="0"/>
              </a:rPr>
              <a:t>code</a:t>
            </a:r>
            <a:endParaRPr lang="pt-BR" sz="8000" dirty="0">
              <a:latin typeface="72 Black" panose="020B0A04030603020204" pitchFamily="34" charset="0"/>
              <a:cs typeface="72 Black" panose="020B0A04030603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PT" dirty="0"/>
              <a:t>Gestão e Qualidade de </a:t>
            </a:r>
            <a:r>
              <a:rPr lang="pt-PT" dirty="0" err="1"/>
              <a:t>softwere</a:t>
            </a:r>
            <a:r>
              <a:rPr lang="pt-PT" dirty="0"/>
              <a:t> – A3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815143" cy="1478570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4000" dirty="0">
                <a:latin typeface="72 Black" panose="020B0A04030603020204" pitchFamily="34" charset="0"/>
                <a:cs typeface="72 Black" panose="020B0A04030603020204" pitchFamily="34" charset="0"/>
              </a:rPr>
              <a:t>problemas código original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581781" cy="3541714"/>
          </a:xfrm>
        </p:spPr>
        <p:txBody>
          <a:bodyPr rtlCol="0">
            <a:normAutofit fontScale="92500" lnSpcReduction="10000"/>
          </a:bodyPr>
          <a:lstStyle/>
          <a:p>
            <a:pPr rtl="0">
              <a:lnSpc>
                <a:spcPct val="110000"/>
              </a:lnSpc>
            </a:pPr>
            <a:r>
              <a:rPr lang="pt-PT" sz="2000" b="1" dirty="0"/>
              <a:t>Função monolítica realizando múltiplas tarefa</a:t>
            </a:r>
          </a:p>
          <a:p>
            <a:pPr rtl="0">
              <a:lnSpc>
                <a:spcPct val="110000"/>
              </a:lnSpc>
            </a:pPr>
            <a:r>
              <a:rPr lang="pt-PT" sz="2000" b="1" dirty="0"/>
              <a:t>Uso de variáveis globais dificultando manutenção </a:t>
            </a:r>
          </a:p>
          <a:p>
            <a:pPr rtl="0">
              <a:lnSpc>
                <a:spcPct val="110000"/>
              </a:lnSpc>
            </a:pPr>
            <a:r>
              <a:rPr lang="pt-PT" sz="2000" b="1" dirty="0"/>
              <a:t>Nomes de variáveis pouco intuitivos</a:t>
            </a:r>
          </a:p>
          <a:p>
            <a:pPr rtl="0">
              <a:lnSpc>
                <a:spcPct val="110000"/>
              </a:lnSpc>
            </a:pPr>
            <a:r>
              <a:rPr lang="pt-PT" sz="2000" b="1" dirty="0"/>
              <a:t>Mistura de lógica de negócio com interface </a:t>
            </a:r>
          </a:p>
          <a:p>
            <a:pPr rtl="0">
              <a:lnSpc>
                <a:spcPct val="110000"/>
              </a:lnSpc>
            </a:pPr>
            <a:r>
              <a:rPr lang="pt-PT" sz="2000" b="1" dirty="0"/>
              <a:t>Ausência completa de teste unitários 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BA4829-F18A-376D-6C88-F95393EB2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8000" dirty="0" err="1">
                <a:latin typeface="72 Black" panose="020B0A04030603020204" pitchFamily="34" charset="0"/>
                <a:cs typeface="72 Black" panose="020B0A04030603020204" pitchFamily="34" charset="0"/>
              </a:rPr>
              <a:t>Refatoração</a:t>
            </a:r>
            <a:endParaRPr lang="pt-BR" sz="8000" dirty="0">
              <a:latin typeface="72 Black" panose="020B0A04030603020204" pitchFamily="34" charset="0"/>
              <a:cs typeface="72 Black" panose="020B0A04030603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F1FD30-92E8-CE16-6A85-607EBC02C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sz="2400" dirty="0"/>
              <a:t>Reestruturação completa para orientação a objetos</a:t>
            </a:r>
          </a:p>
          <a:p>
            <a:r>
              <a:rPr lang="pt-PT" sz="2400" dirty="0"/>
              <a:t>Criação das classes Tarefa, Gerenciador Tarefas e Sistema </a:t>
            </a:r>
            <a:r>
              <a:rPr lang="pt-PT" sz="2400" dirty="0" err="1"/>
              <a:t>TarefasCLI</a:t>
            </a:r>
            <a:endParaRPr lang="pt-PT" sz="2400" dirty="0"/>
          </a:p>
          <a:p>
            <a:r>
              <a:rPr lang="pt-BR" sz="2400" dirty="0"/>
              <a:t>Separação clara de responsabilidades</a:t>
            </a:r>
          </a:p>
          <a:p>
            <a:r>
              <a:rPr lang="pt-PT" sz="2400" dirty="0"/>
              <a:t>Modularização e nomes mais descritivos</a:t>
            </a:r>
            <a:endParaRPr lang="pt-BR" dirty="0"/>
          </a:p>
          <a:p>
            <a:r>
              <a:rPr lang="pt-PT" sz="2400" dirty="0"/>
              <a:t>Preparação para testes unitários futuros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1979503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67DE7B-211E-4D3E-B02E-2E5BF01F1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6600" b="1" dirty="0">
                <a:latin typeface="72 Black" panose="020B0A04030603020204" pitchFamily="34" charset="0"/>
                <a:cs typeface="72 Black" panose="020B0A04030603020204" pitchFamily="34" charset="0"/>
              </a:rPr>
              <a:t>Testes unitários </a:t>
            </a:r>
            <a:endParaRPr lang="pt-BR" sz="6600" b="1" dirty="0">
              <a:latin typeface="72 Black" panose="020B0A04030603020204" pitchFamily="34" charset="0"/>
              <a:cs typeface="72 Black" panose="020B0A04030603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1DDAE7-9905-D5CF-E3E0-A66EA921A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sz="2400" dirty="0"/>
              <a:t>Testes de adição de tarefas (ID, nome e status)</a:t>
            </a:r>
          </a:p>
          <a:p>
            <a:r>
              <a:rPr lang="pt-PT" sz="2400" dirty="0"/>
              <a:t>Testes de listagem com lista vazia e preenchida</a:t>
            </a:r>
            <a:endParaRPr lang="pt-PT" dirty="0"/>
          </a:p>
          <a:p>
            <a:r>
              <a:rPr lang="pt-PT" sz="2400" dirty="0"/>
              <a:t>Testes de remoção: casos válidos e inválidos</a:t>
            </a:r>
          </a:p>
          <a:p>
            <a:r>
              <a:rPr lang="pt-PT" sz="2400" dirty="0"/>
              <a:t>Garantia de que a </a:t>
            </a:r>
            <a:r>
              <a:rPr lang="pt-PT" sz="2400" dirty="0" err="1"/>
              <a:t>refatoração</a:t>
            </a:r>
            <a:r>
              <a:rPr lang="pt-PT" sz="2400" dirty="0"/>
              <a:t> não altera funcionalidades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2158740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4715" y="601265"/>
            <a:ext cx="4229481" cy="1478570"/>
          </a:xfrm>
        </p:spPr>
        <p:txBody>
          <a:bodyPr rtlCol="0">
            <a:normAutofit/>
          </a:bodyPr>
          <a:lstStyle/>
          <a:p>
            <a:pPr rtl="0"/>
            <a:r>
              <a:rPr lang="pt-PT" b="1" dirty="0">
                <a:latin typeface="72 Black" panose="020B0A04030603020204" pitchFamily="34" charset="0"/>
                <a:cs typeface="72 Black" panose="020B0A04030603020204" pitchFamily="34" charset="0"/>
              </a:rPr>
              <a:t>Conclusão Geral</a:t>
            </a:r>
            <a:endParaRPr lang="pt-BR" b="1" dirty="0">
              <a:latin typeface="72 Black" panose="020B0A04030603020204" pitchFamily="34" charset="0"/>
              <a:cs typeface="72 Black" panose="020B0A04030603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493360" cy="4332468"/>
          </a:xfrm>
        </p:spPr>
        <p:txBody>
          <a:bodyPr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pt-PT" sz="1800" dirty="0"/>
              <a:t>Código mais limpo, organizado e fácil de manter</a:t>
            </a:r>
            <a:endParaRPr lang="pt-PT" sz="1800" b="1" dirty="0"/>
          </a:p>
          <a:p>
            <a:pPr>
              <a:lnSpc>
                <a:spcPct val="110000"/>
              </a:lnSpc>
            </a:pPr>
            <a:r>
              <a:rPr lang="pt-PT" sz="1800" dirty="0"/>
              <a:t>Separação real entre lógica e interface</a:t>
            </a:r>
            <a:endParaRPr lang="pt-PT" sz="1800" b="1" dirty="0"/>
          </a:p>
          <a:p>
            <a:pPr>
              <a:lnSpc>
                <a:spcPct val="110000"/>
              </a:lnSpc>
            </a:pPr>
            <a:r>
              <a:rPr lang="pt-PT" sz="1800" dirty="0"/>
              <a:t>Estrutura preparada para expansões futuras</a:t>
            </a:r>
          </a:p>
          <a:p>
            <a:pPr>
              <a:lnSpc>
                <a:spcPct val="110000"/>
              </a:lnSpc>
            </a:pPr>
            <a:r>
              <a:rPr lang="pt-PT" sz="1800" dirty="0"/>
              <a:t>Redução de erros e melhor experiência de desenvolvimento</a:t>
            </a:r>
            <a:endParaRPr lang="pt-PT" sz="1800" b="1" dirty="0"/>
          </a:p>
          <a:p>
            <a:pPr marL="0" indent="0" rtl="0">
              <a:lnSpc>
                <a:spcPct val="110000"/>
              </a:lnSpc>
              <a:buNone/>
            </a:pPr>
            <a:r>
              <a:rPr lang="pt-PT" sz="1600" b="1" dirty="0"/>
              <a:t>RA:824125546 | Felipe Gatti Dias e Silva</a:t>
            </a:r>
            <a:endParaRPr lang="pt-BR" sz="1600" b="1" dirty="0"/>
          </a:p>
        </p:txBody>
      </p:sp>
    </p:spTree>
    <p:extLst>
      <p:ext uri="{BB962C8B-B14F-4D97-AF65-F5344CB8AC3E}">
        <p14:creationId xmlns:p14="http://schemas.microsoft.com/office/powerpoint/2010/main" val="34111963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28_TF45165253" id="{984161F4-FFE1-4950-87D4-DFE4123C6A75}" vid="{B74535F1-FD7C-4781-9213-0422BA09E17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EntregaFinalA3FelipeGattiDiaseSilva_20251110143649</Template>
  <TotalTime>18</TotalTime>
  <Words>151</Words>
  <Application>Microsoft Office PowerPoint</Application>
  <PresentationFormat>Widescreen</PresentationFormat>
  <Paragraphs>28</Paragraphs>
  <Slides>5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72 Black</vt:lpstr>
      <vt:lpstr>Arial</vt:lpstr>
      <vt:lpstr>Calibri</vt:lpstr>
      <vt:lpstr>Tw Cen MT</vt:lpstr>
      <vt:lpstr>Circuito</vt:lpstr>
      <vt:lpstr>Clean code</vt:lpstr>
      <vt:lpstr>problemas código original</vt:lpstr>
      <vt:lpstr>Refatoração</vt:lpstr>
      <vt:lpstr>Testes unitários </vt:lpstr>
      <vt:lpstr>Conclusão Geral</vt:lpstr>
    </vt:vector>
  </TitlesOfParts>
  <Company>Sacyr, S.A.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Felipe Gatti Dias E Silva</dc:creator>
  <cp:lastModifiedBy>Felipe Gatti Dias E Silva</cp:lastModifiedBy>
  <cp:revision>1</cp:revision>
  <dcterms:created xsi:type="dcterms:W3CDTF">2025-11-19T12:45:55Z</dcterms:created>
  <dcterms:modified xsi:type="dcterms:W3CDTF">2025-11-19T13:04:03Z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